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156C-4C40-4515-BA75-634241EF086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1825-4B39-41C9-A306-060AE589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3">
            <a:off x="-223838" y="-58738"/>
            <a:ext cx="9591676" cy="69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52">
            <a:off x="68124" y="391214"/>
            <a:ext cx="8917005" cy="62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58738"/>
            <a:ext cx="9477376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1611313"/>
            <a:ext cx="9363076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042275" cy="6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76200"/>
            <a:ext cx="962977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459"/>
            <a:ext cx="7942507" cy="675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6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38163"/>
            <a:ext cx="9210676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Curless, Melinda - Division of Program Standards</dc:creator>
  <cp:lastModifiedBy>Curless, Melinda - Division of Program Standards</cp:lastModifiedBy>
  <cp:revision>5</cp:revision>
  <dcterms:created xsi:type="dcterms:W3CDTF">2014-09-24T19:31:09Z</dcterms:created>
  <dcterms:modified xsi:type="dcterms:W3CDTF">2014-09-24T19:35:58Z</dcterms:modified>
</cp:coreProperties>
</file>